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47"/>
    <p:restoredTop sz="94643"/>
  </p:normalViewPr>
  <p:slideViewPr>
    <p:cSldViewPr snapToGrid="0">
      <p:cViewPr varScale="1">
        <p:scale>
          <a:sx n="93" d="100"/>
          <a:sy n="93" d="100"/>
        </p:scale>
        <p:origin x="21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698CA-CC21-DDA0-D03B-589AD653BE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844625-20A0-3859-2273-F991B99EE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C8CE3-4B70-C4D3-E60F-844875B2E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DC8C2-6657-535C-0C12-4334D1A83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86BE4-B415-A913-5540-937ADABC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1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1C9CA-16FC-3451-7481-BA88E8FC3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705896-7F6D-1FF2-9870-F74D952BC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51DCB-F3E3-921E-8242-66550D947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E5504-8817-DE09-87B7-992896D88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D882C7-961E-810D-9085-70B41AD30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08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A2446D-0E24-EE3D-24C2-58850679F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64C061-62FB-36CA-3145-F4932D586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48C31-CAD3-AC7F-D06F-C7ED35BA5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9809E-DBD1-6B39-55FD-688BDFE31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2FD60-F1CA-21B6-14FE-51E0003EC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12B4A-E702-5E5C-3287-AE2AFE19F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4D84E-EC7F-F795-43E4-0BB044681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79EB7-E188-98A8-B3AA-0AAD6542C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83391-6D34-48BD-1238-9880E4A8D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24640-D2D5-9509-53CD-6864462A5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74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BDD68-5D20-45D6-F8CD-0DFE81EFD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EC4A2-F82F-895E-E57E-DD029917D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38A27-4A81-70E8-5B38-EAB07260F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0C387-8B66-4ADB-DAC7-A2740763C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A8D6B-E9F3-09AE-FEE5-DFEBC0B29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7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2FF90-FA3B-AEE7-6369-9914899C5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A54F7-E1C6-5FA4-4356-0B9F162785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E077E1-2AA6-8D64-F5A1-809744903C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D5EA1-05F7-DFED-F097-8BF4F5D0A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2BF2A4-ACEE-C9B0-0A84-26621C8F6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B9623-3A95-CF57-861A-47D8E2DCC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03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3720F-C461-FE36-9793-2B265FB98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CF2142-0774-2484-A6E4-3A8836955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69FF90-F3AB-09B9-BEA4-E7865AF0E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BF5011-FF74-949E-2A05-D56F226A1E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0E9911-A7A5-AEFA-8495-D8DBEAA53F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A6325A-66C4-9528-430A-C321AFA00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1B2454-EF34-BE77-DC01-DFFB1A7F1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9E41C0-0C08-CCF6-9745-FB64C8785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3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182FF-643E-1098-669D-8E68333F8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0AF9A8-4D21-7BD5-049E-1837684AA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D2846-450E-1371-D213-7892596A3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B59A7-2521-2830-FBA1-0C47E05B7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98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A76466-9257-8EB8-29EC-BC021FA9D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A61FBC-EC13-9ED6-83C1-5784A8B2D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152211-856E-62FA-FE8C-28B23863C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64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FA024-647B-6F6A-96B7-23CAF6FFF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7A003-FF2D-E182-9E8A-9B88FA755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F59543-D0E5-62BA-19AC-9C23C3E07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C54F99-4F57-7EEA-5325-22B358DF8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25CC7-A9A0-1BEE-A463-6900EDBC2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2602E-543B-C4E6-780E-5489A3C7E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12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B4561-C1DF-10C5-E471-8E6730A4A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3A676-8906-D16A-79D9-AF4976FCFB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3D204-C663-51C8-A7D9-B4AEEEC8FA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32D248-2E2A-2A04-E2E5-C05721DB3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585996-9A9F-EC1B-7810-D19407C58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FCCFD8-D66A-A356-F43C-2728249B0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12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556467-B895-2D66-D608-53BCABE03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6996C-CEAF-3186-F190-15506AE81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9C822-0B0D-11DC-D530-0334D6D6D1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A31AA-2B4E-1F44-AD1D-D9791833FBEF}" type="datetimeFigureOut">
              <a:rPr lang="en-US" smtClean="0"/>
              <a:t>10/18/25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9978B-C7D4-F938-DCE4-A40AD433B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FEFE48-0179-FB56-84B7-F6AFFF5F00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93805E-B396-1448-8168-56DB5C290E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5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49C113-1B75-3359-1054-17A7C0EEC31B}"/>
              </a:ext>
            </a:extLst>
          </p:cNvPr>
          <p:cNvSpPr/>
          <p:nvPr/>
        </p:nvSpPr>
        <p:spPr>
          <a:xfrm>
            <a:off x="3893847" y="237387"/>
            <a:ext cx="41392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Six Seven Challenge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AA5945-7386-E756-D042-99CB205AE4DC}"/>
              </a:ext>
            </a:extLst>
          </p:cNvPr>
          <p:cNvSpPr/>
          <p:nvPr/>
        </p:nvSpPr>
        <p:spPr>
          <a:xfrm>
            <a:off x="187001" y="919297"/>
            <a:ext cx="113158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venir Next Demi Bold" panose="020B0503020202020204" pitchFamily="34" charset="0"/>
              </a:rPr>
              <a:t>Add operations between the sixes and sevens to make each of the target numbers.  You may use addition, subtraction, multiplication or division as well as parentheses or brackets.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981AF4-DBE1-8A6E-DAE9-850EF8AEE57E}"/>
              </a:ext>
            </a:extLst>
          </p:cNvPr>
          <p:cNvSpPr/>
          <p:nvPr/>
        </p:nvSpPr>
        <p:spPr>
          <a:xfrm>
            <a:off x="-70532" y="1880657"/>
            <a:ext cx="56509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E67347-87C2-AC8D-7E63-118DCCA94823}"/>
              </a:ext>
            </a:extLst>
          </p:cNvPr>
          <p:cNvSpPr/>
          <p:nvPr/>
        </p:nvSpPr>
        <p:spPr>
          <a:xfrm>
            <a:off x="6171758" y="1880657"/>
            <a:ext cx="60821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26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E9F5BEC-AD50-0EA6-07B4-D454B5A43793}"/>
              </a:ext>
            </a:extLst>
          </p:cNvPr>
          <p:cNvCxnSpPr>
            <a:cxnSpLocks/>
          </p:cNvCxnSpPr>
          <p:nvPr/>
        </p:nvCxnSpPr>
        <p:spPr>
          <a:xfrm>
            <a:off x="6096000" y="1627183"/>
            <a:ext cx="0" cy="5025408"/>
          </a:xfrm>
          <a:prstGeom prst="line">
            <a:avLst/>
          </a:prstGeom>
          <a:ln w="63500">
            <a:solidFill>
              <a:schemeClr val="tx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D211EEB-7936-232A-3A5B-C6E29F762D59}"/>
              </a:ext>
            </a:extLst>
          </p:cNvPr>
          <p:cNvSpPr/>
          <p:nvPr/>
        </p:nvSpPr>
        <p:spPr>
          <a:xfrm>
            <a:off x="-100914" y="3050208"/>
            <a:ext cx="60115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12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EF279E-8C26-B6F5-1B03-BC92D9A575BD}"/>
              </a:ext>
            </a:extLst>
          </p:cNvPr>
          <p:cNvSpPr/>
          <p:nvPr/>
        </p:nvSpPr>
        <p:spPr>
          <a:xfrm>
            <a:off x="6171758" y="3056042"/>
            <a:ext cx="6072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29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F54AE7-5084-47A7-AE2B-3800FF326E1E}"/>
              </a:ext>
            </a:extLst>
          </p:cNvPr>
          <p:cNvSpPr/>
          <p:nvPr/>
        </p:nvSpPr>
        <p:spPr>
          <a:xfrm>
            <a:off x="-65723" y="4227012"/>
            <a:ext cx="60115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13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78A9B3-EB88-33AF-DDFB-B73BDE539F0C}"/>
              </a:ext>
            </a:extLst>
          </p:cNvPr>
          <p:cNvSpPr/>
          <p:nvPr/>
        </p:nvSpPr>
        <p:spPr>
          <a:xfrm>
            <a:off x="6184582" y="4227012"/>
            <a:ext cx="60564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35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882D93-0F1D-5B50-6387-0F76451F4C35}"/>
              </a:ext>
            </a:extLst>
          </p:cNvPr>
          <p:cNvSpPr/>
          <p:nvPr/>
        </p:nvSpPr>
        <p:spPr>
          <a:xfrm>
            <a:off x="-26605" y="5389310"/>
            <a:ext cx="60115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14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D2A46C8-4850-7030-FF98-FDCB0737BA09}"/>
              </a:ext>
            </a:extLst>
          </p:cNvPr>
          <p:cNvSpPr/>
          <p:nvPr/>
        </p:nvSpPr>
        <p:spPr>
          <a:xfrm>
            <a:off x="6171758" y="5367551"/>
            <a:ext cx="60821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36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4C4188B-E9B9-6B24-D471-A2BAB2B61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2889" y="6152168"/>
            <a:ext cx="644226" cy="64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766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34AA9-9E85-2422-84F9-A1106A187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D4AA4F-27B2-1324-825B-8B35B7405593}"/>
              </a:ext>
            </a:extLst>
          </p:cNvPr>
          <p:cNvSpPr/>
          <p:nvPr/>
        </p:nvSpPr>
        <p:spPr>
          <a:xfrm>
            <a:off x="3893847" y="237387"/>
            <a:ext cx="413927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Six Seven Challenge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FE2090-F0F8-743C-EFC2-AB77D3CED1AB}"/>
              </a:ext>
            </a:extLst>
          </p:cNvPr>
          <p:cNvSpPr/>
          <p:nvPr/>
        </p:nvSpPr>
        <p:spPr>
          <a:xfrm>
            <a:off x="187001" y="919297"/>
            <a:ext cx="113158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venir Next Demi Bold" panose="020B0503020202020204" pitchFamily="34" charset="0"/>
              </a:rPr>
              <a:t>Add operations between the sixes and sevens to make each of the target numbers.  You may use addition, subtraction, multiplication or division as well as parentheses or brackets.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7E5E6F-DE74-69E0-4723-DC598E89ECCE}"/>
              </a:ext>
            </a:extLst>
          </p:cNvPr>
          <p:cNvSpPr/>
          <p:nvPr/>
        </p:nvSpPr>
        <p:spPr>
          <a:xfrm>
            <a:off x="-26605" y="1880657"/>
            <a:ext cx="60115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41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4D6B1A-D090-8C46-9E49-D89E4185CAD3}"/>
              </a:ext>
            </a:extLst>
          </p:cNvPr>
          <p:cNvSpPr/>
          <p:nvPr/>
        </p:nvSpPr>
        <p:spPr>
          <a:xfrm>
            <a:off x="6176567" y="1880657"/>
            <a:ext cx="60724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49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88D8EC9-8D22-E12C-E234-CCA1B8C585AB}"/>
              </a:ext>
            </a:extLst>
          </p:cNvPr>
          <p:cNvCxnSpPr>
            <a:cxnSpLocks/>
          </p:cNvCxnSpPr>
          <p:nvPr/>
        </p:nvCxnSpPr>
        <p:spPr>
          <a:xfrm>
            <a:off x="6096000" y="1627183"/>
            <a:ext cx="0" cy="5025408"/>
          </a:xfrm>
          <a:prstGeom prst="line">
            <a:avLst/>
          </a:prstGeom>
          <a:ln w="63500">
            <a:solidFill>
              <a:schemeClr val="tx1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F6CC365E-0FFD-E5A1-3550-ACA5FBDC27C3}"/>
              </a:ext>
            </a:extLst>
          </p:cNvPr>
          <p:cNvSpPr/>
          <p:nvPr/>
        </p:nvSpPr>
        <p:spPr>
          <a:xfrm>
            <a:off x="-61872" y="3057461"/>
            <a:ext cx="60821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42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E2FB2C-6BA4-0E8A-369E-09AA89378DBE}"/>
              </a:ext>
            </a:extLst>
          </p:cNvPr>
          <p:cNvSpPr/>
          <p:nvPr/>
        </p:nvSpPr>
        <p:spPr>
          <a:xfrm>
            <a:off x="6197406" y="2967335"/>
            <a:ext cx="60308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55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2A654A4-B388-33D0-BF67-B0569C4FBDFA}"/>
              </a:ext>
            </a:extLst>
          </p:cNvPr>
          <p:cNvSpPr/>
          <p:nvPr/>
        </p:nvSpPr>
        <p:spPr>
          <a:xfrm>
            <a:off x="-61872" y="4212506"/>
            <a:ext cx="60821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43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C06772-34A0-EE7F-B618-08B3D0870160}"/>
              </a:ext>
            </a:extLst>
          </p:cNvPr>
          <p:cNvSpPr/>
          <p:nvPr/>
        </p:nvSpPr>
        <p:spPr>
          <a:xfrm>
            <a:off x="6219047" y="4134010"/>
            <a:ext cx="59875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71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FCF3568-580A-D85E-4741-28BC3F91CCE9}"/>
              </a:ext>
            </a:extLst>
          </p:cNvPr>
          <p:cNvSpPr/>
          <p:nvPr/>
        </p:nvSpPr>
        <p:spPr>
          <a:xfrm>
            <a:off x="-61872" y="5367551"/>
            <a:ext cx="60821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48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45650CA-766B-E2C3-F20B-CC0B4919DB27}"/>
              </a:ext>
            </a:extLst>
          </p:cNvPr>
          <p:cNvSpPr/>
          <p:nvPr/>
        </p:nvSpPr>
        <p:spPr>
          <a:xfrm>
            <a:off x="6184582" y="5143089"/>
            <a:ext cx="60564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rad" panose="02000503070000020003" pitchFamily="2" charset="77"/>
              </a:rPr>
              <a:t>6       7      6       7 = 85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53EA41-42FD-C31C-89AA-476BAB2269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2889" y="6152168"/>
            <a:ext cx="644226" cy="64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166</Words>
  <Application>Microsoft Macintosh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Avenir Next Demi Bold</vt:lpstr>
      <vt:lpstr>Grad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Kristen Acosta</dc:creator>
  <cp:lastModifiedBy>Kristen Acosta</cp:lastModifiedBy>
  <cp:revision>1</cp:revision>
  <cp:lastPrinted>2025-10-18T19:18:59Z</cp:lastPrinted>
  <dcterms:created xsi:type="dcterms:W3CDTF">2025-10-18T17:54:27Z</dcterms:created>
  <dcterms:modified xsi:type="dcterms:W3CDTF">2025-10-18T19:19:10Z</dcterms:modified>
</cp:coreProperties>
</file>